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7066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5476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1961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6889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5656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3261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7429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6739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1736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490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9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95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09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6222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374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27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752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4B7A79-F44F-4ABC-A75D-AD4D621659DA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49E808F-812C-4B67-8676-581B1C5BB3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815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PLAN DE ACCION Corpoamazonia </a:t>
            </a:r>
            <a:br>
              <a:rPr lang="es-CO" dirty="0" smtClean="0"/>
            </a:br>
            <a:r>
              <a:rPr lang="es-CO" dirty="0" smtClean="0"/>
              <a:t>2016-2019</a:t>
            </a:r>
            <a:br>
              <a:rPr lang="es-CO" dirty="0" smtClean="0"/>
            </a:br>
            <a:r>
              <a:rPr lang="es-CO" sz="3600" dirty="0" smtClean="0"/>
              <a:t>PROPUESTA</a:t>
            </a:r>
            <a:endParaRPr lang="es-CO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s-CO" sz="1200" dirty="0" smtClean="0"/>
          </a:p>
          <a:p>
            <a:endParaRPr lang="es-CO" sz="1200" dirty="0"/>
          </a:p>
          <a:p>
            <a:r>
              <a:rPr lang="es-CO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Luis Eduardo Ramírez parra</a:t>
            </a:r>
          </a:p>
          <a:p>
            <a:r>
              <a:rPr lang="es-CO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aSPIRANTE</a:t>
            </a:r>
          </a:p>
        </p:txBody>
      </p:sp>
    </p:spTree>
    <p:extLst>
      <p:ext uri="{BB962C8B-B14F-4D97-AF65-F5344CB8AC3E}">
        <p14:creationId xmlns:p14="http://schemas.microsoft.com/office/powerpoint/2010/main" val="32689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167684" y="1054719"/>
            <a:ext cx="986950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36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s-ES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urante el periodo 2016-2019 se cumplirá a cabalidad con la normatividad y con las funciones que le corresponden a CORPOAMAZONIA bajo tres (3) prioridades fundamentales que estarán presentes en todas la acciones que realice la Corporación, directa o indirectamente, a saber:</a:t>
            </a:r>
            <a:endParaRPr lang="es-CO" sz="3600" dirty="0"/>
          </a:p>
        </p:txBody>
      </p:sp>
    </p:spTree>
    <p:extLst>
      <p:ext uri="{BB962C8B-B14F-4D97-AF65-F5344CB8AC3E}">
        <p14:creationId xmlns:p14="http://schemas.microsoft.com/office/powerpoint/2010/main" val="405673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390918" y="1146219"/>
            <a:ext cx="951748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32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PRIORIDADES</a:t>
            </a:r>
          </a:p>
          <a:p>
            <a:pPr lvl="0" algn="just"/>
            <a:endParaRPr lang="es-ES" sz="32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Coordinación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Todas las acciones que emprenda la Corporación deben ser coordinadas con los diferentes actores,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de tal manera que se conozca qué acción se realiza y el objetivo que se persigue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/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Articulación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Con los diferentes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actores que operan en la Jurisdicción,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debe tener presente que, solos no podemos, debemos hacerlo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entre todos. </a:t>
            </a:r>
            <a:endParaRPr lang="es-CO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CO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3200" dirty="0"/>
          </a:p>
        </p:txBody>
      </p:sp>
    </p:spTree>
    <p:extLst>
      <p:ext uri="{BB962C8B-B14F-4D97-AF65-F5344CB8AC3E}">
        <p14:creationId xmlns:p14="http://schemas.microsoft.com/office/powerpoint/2010/main" val="165930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26523" y="1236372"/>
            <a:ext cx="94788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Transparencia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Todas las acciones de la Corporación ya sean directas o indirectas se deben realizar con la mayor transparencia posible, bajo la premisa de que los recursos públicos son sagrados. A través de esta prioridad sentaremos las bases para garantizar la participación de los diferentes actores, comunidad, sector público y sector privado, erradicando cualquier asomo de corrupción que se presente.</a:t>
            </a:r>
            <a:endParaRPr lang="es-CO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64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77078" y="887896"/>
            <a:ext cx="10389705" cy="8248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Bef>
                <a:spcPts val="600"/>
              </a:spcBef>
              <a:spcAft>
                <a:spcPts val="600"/>
              </a:spcAft>
            </a:pPr>
            <a:r>
              <a:rPr lang="es-ES" sz="3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EJES PROGRAMATICOS DE LA GESTION 2016-2019</a:t>
            </a:r>
          </a:p>
          <a:p>
            <a:pPr marL="228600" algn="just">
              <a:spcBef>
                <a:spcPts val="600"/>
              </a:spcBef>
              <a:spcAft>
                <a:spcPts val="600"/>
              </a:spcAft>
            </a:pPr>
            <a:endParaRPr lang="es-E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algn="just">
              <a:spcBef>
                <a:spcPts val="600"/>
              </a:spcBef>
              <a:spcAft>
                <a:spcPts val="600"/>
              </a:spcAft>
            </a:pP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MEJORAMIENTO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ORGANIZACIONAL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. Es necesario revisar cómo está estructurada y organizada la Corporación para proponer una adecuada organización interna, acorde a la realidad y basada en la gestión que emprenderá durante el periodo.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28600" algn="just">
              <a:spcBef>
                <a:spcPts val="600"/>
              </a:spcBef>
              <a:spcAft>
                <a:spcPts val="600"/>
              </a:spcAft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EDUCACIÓN 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AMBIENTAL.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actividad ambiental parte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comportamiento de las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personas. Se estructurarán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programas de educación ambiental por ciclos de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vida, de manera permanente y transversal.</a:t>
            </a:r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algn="just">
              <a:spcBef>
                <a:spcPts val="600"/>
              </a:spcBef>
              <a:spcAft>
                <a:spcPts val="600"/>
              </a:spcAft>
            </a:pPr>
            <a:endParaRPr lang="es-ES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spcBef>
                <a:spcPts val="600"/>
              </a:spcBef>
              <a:spcAft>
                <a:spcPts val="600"/>
              </a:spcAft>
            </a:pPr>
            <a:endParaRPr lang="es-ES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spcBef>
                <a:spcPts val="600"/>
              </a:spcBef>
              <a:spcAft>
                <a:spcPts val="600"/>
              </a:spcAft>
            </a:pPr>
            <a:endParaRPr lang="es-ES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spcBef>
                <a:spcPts val="600"/>
              </a:spcBef>
              <a:spcAft>
                <a:spcPts val="600"/>
              </a:spcAft>
            </a:pPr>
            <a:endParaRPr lang="es-ES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spcBef>
                <a:spcPts val="600"/>
              </a:spcBef>
              <a:spcAft>
                <a:spcPts val="600"/>
              </a:spcAft>
            </a:pPr>
            <a:endParaRPr lang="es-CO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8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86625" y="914400"/>
            <a:ext cx="950890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ASESORIA A LOS MUNICIPIOS EN PLANIFICACIÓN AMBIENTAL Y USOS DEL SUELO. 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un elemento fundamental en la conservación y uso racional de los recursos es la planificación, estructuraremos un programa de asesoría a los municipios.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ADMINISTRACIÓN Y CONSERVACIÓN DEL MEDIO AMBIENTE Y LOS RECURSOS NATURALES RENOVABLES.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Esta tarea será adelantada con la participación de todos los actores involucrados, bajo la dirección de la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Corporación.</a:t>
            </a:r>
            <a:endParaRPr lang="es-CO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34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74253" y="1841678"/>
            <a:ext cx="90538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PROMOCIÓN DEL DESARROLLO SOSTENIBLE. 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eje programático transversal que es la educación ambiental, se generará conocimiento para que los recursos ambientales y naturales existentes en esta Región se utilicen en generar desarrollo para las personas, los entes territoriales y la nación, cumpliendo lo establecido en el plan nacional de desarrollo de propiciar los mercados verdes.   </a:t>
            </a:r>
            <a:endParaRPr lang="es-CO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86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19788" y="1016289"/>
            <a:ext cx="9480031" cy="58169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ESTRATEGIAS PARA LOGRAR SU EJECUCIÓN</a:t>
            </a:r>
          </a:p>
          <a:p>
            <a:endParaRPr lang="es-ES" sz="32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PARTICIPACIÓN COMUNITARIA,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E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COOPERACIÓN,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E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DIFUSIÓN Y LA PUBLICIDAD,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E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PAZ,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CO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LOS PROCESOS MUNDIALES, y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CO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REGIÓN AMAZÓNICA</a:t>
            </a:r>
            <a:endParaRPr lang="es-CO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80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9857160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81</TotalTime>
  <Words>414</Words>
  <Application>Microsoft Office PowerPoint</Application>
  <PresentationFormat>Panorámica</PresentationFormat>
  <Paragraphs>37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Tw Cen MT</vt:lpstr>
      <vt:lpstr>Gota</vt:lpstr>
      <vt:lpstr>PLAN DE ACCION Corpoamazonia  2016-2019 PROPUESTA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ACCION Corpoamazonia  2016-2019 PROPUESTA</dc:title>
  <dc:creator>ASUS K45</dc:creator>
  <cp:lastModifiedBy>ASUS K45</cp:lastModifiedBy>
  <cp:revision>10</cp:revision>
  <dcterms:created xsi:type="dcterms:W3CDTF">2015-11-16T19:20:16Z</dcterms:created>
  <dcterms:modified xsi:type="dcterms:W3CDTF">2015-11-16T22:33:03Z</dcterms:modified>
</cp:coreProperties>
</file>